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61" r:id="rId2"/>
    <p:sldId id="464" r:id="rId3"/>
    <p:sldId id="463" r:id="rId4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15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9683-0FD4-A54C-90FF-561F17F2043E}" type="datetimeFigureOut">
              <a:rPr lang="de-DE" smtClean="0"/>
              <a:t>30.12.20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6C65-0ECD-C744-AE06-3F97B01369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2709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9683-0FD4-A54C-90FF-561F17F2043E}" type="datetimeFigureOut">
              <a:rPr lang="de-DE" smtClean="0"/>
              <a:t>30.12.20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6C65-0ECD-C744-AE06-3F97B01369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5805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9683-0FD4-A54C-90FF-561F17F2043E}" type="datetimeFigureOut">
              <a:rPr lang="de-DE" smtClean="0"/>
              <a:t>30.12.20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6C65-0ECD-C744-AE06-3F97B01369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4180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9683-0FD4-A54C-90FF-561F17F2043E}" type="datetimeFigureOut">
              <a:rPr lang="de-DE" smtClean="0"/>
              <a:t>30.12.20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6C65-0ECD-C744-AE06-3F97B01369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9749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9683-0FD4-A54C-90FF-561F17F2043E}" type="datetimeFigureOut">
              <a:rPr lang="de-DE" smtClean="0"/>
              <a:t>30.12.20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6C65-0ECD-C744-AE06-3F97B01369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099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9683-0FD4-A54C-90FF-561F17F2043E}" type="datetimeFigureOut">
              <a:rPr lang="de-DE" smtClean="0"/>
              <a:t>30.12.20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6C65-0ECD-C744-AE06-3F97B01369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6905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9683-0FD4-A54C-90FF-561F17F2043E}" type="datetimeFigureOut">
              <a:rPr lang="de-DE" smtClean="0"/>
              <a:t>30.12.20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6C65-0ECD-C744-AE06-3F97B01369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0872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9683-0FD4-A54C-90FF-561F17F2043E}" type="datetimeFigureOut">
              <a:rPr lang="de-DE" smtClean="0"/>
              <a:t>30.12.20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6C65-0ECD-C744-AE06-3F97B01369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0583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9683-0FD4-A54C-90FF-561F17F2043E}" type="datetimeFigureOut">
              <a:rPr lang="de-DE" smtClean="0"/>
              <a:t>30.12.20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6C65-0ECD-C744-AE06-3F97B01369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170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9683-0FD4-A54C-90FF-561F17F2043E}" type="datetimeFigureOut">
              <a:rPr lang="de-DE" smtClean="0"/>
              <a:t>30.12.20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6C65-0ECD-C744-AE06-3F97B01369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538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9683-0FD4-A54C-90FF-561F17F2043E}" type="datetimeFigureOut">
              <a:rPr lang="de-DE" smtClean="0"/>
              <a:t>30.12.20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6C65-0ECD-C744-AE06-3F97B01369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0202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C9683-0FD4-A54C-90FF-561F17F2043E}" type="datetimeFigureOut">
              <a:rPr lang="de-DE" smtClean="0"/>
              <a:t>30.12.20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56C65-0ECD-C744-AE06-3F97B01369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244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Bild 4" descr="01 Basis Wurm.png">
            <a:extLst>
              <a:ext uri="{FF2B5EF4-FFF2-40B4-BE49-F238E27FC236}">
                <a16:creationId xmlns:a16="http://schemas.microsoft.com/office/drawing/2014/main" id="{87417358-7948-4C47-8B73-4EE70B0F53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3927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Bild 1" descr="05 Selbstregulation.png">
            <a:extLst>
              <a:ext uri="{FF2B5EF4-FFF2-40B4-BE49-F238E27FC236}">
                <a16:creationId xmlns:a16="http://schemas.microsoft.com/office/drawing/2014/main" id="{A101235D-3615-2141-A213-C4A24F5E9D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9756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Bild 2" descr="04 Selbstkontrolle.png">
            <a:extLst>
              <a:ext uri="{FF2B5EF4-FFF2-40B4-BE49-F238E27FC236}">
                <a16:creationId xmlns:a16="http://schemas.microsoft.com/office/drawing/2014/main" id="{5C642CE1-D324-1248-A319-1470E74E6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2199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Bildschirmpräsentation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Office-Design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Maja Storch Drive-Benutzer</dc:creator>
  <cp:lastModifiedBy>maja.storch@ismz.ch</cp:lastModifiedBy>
  <cp:revision>3</cp:revision>
  <dcterms:created xsi:type="dcterms:W3CDTF">2014-01-27T16:15:59Z</dcterms:created>
  <dcterms:modified xsi:type="dcterms:W3CDTF">2020-12-30T13:19:56Z</dcterms:modified>
</cp:coreProperties>
</file>